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9" r:id="rId3"/>
    <p:sldId id="258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0B95C-29E7-4F24-AFB8-B96A170110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BBCE1A-9D07-4C53-8D93-49AB4F7EF3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8B23-6DCB-4C94-B823-7D8517107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EF34-ACD1-437A-9F9A-8235C7EF7EAC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71200-5B81-4E6F-9450-4798B8675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4B9EF-54C1-4295-AE5B-94D3B6331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018F-E614-48C2-88D3-AF648CB86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EADE5-B910-4742-82C2-0DA3B7554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6A6D31-C964-4E2F-8B4B-577E73134D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671F3-6A4A-4B69-B696-73B4972B1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EF34-ACD1-437A-9F9A-8235C7EF7EAC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4D046-47E7-4C49-A6A8-A23204AAB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CEB3C-B2C5-44C6-88E0-8C34D5269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018F-E614-48C2-88D3-AF648CB86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130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6EE5DF-913A-4FE5-A8B7-021228D9DA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763624-B69E-49BF-840A-103C25B7D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56B2B-8D5E-43D3-8653-5D2556645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EF34-ACD1-437A-9F9A-8235C7EF7EAC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B48A7-56AD-4132-8E85-3BDB08C2F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65D99-9466-4EDF-BECD-1B798D204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018F-E614-48C2-88D3-AF648CB86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81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7FB21-F11E-47CC-9131-A3B5B743B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7C364-2E55-4B9D-98E1-01E58F4B8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53F70-5674-4E75-8CA6-F6BA815A8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EF34-ACD1-437A-9F9A-8235C7EF7EAC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1F464-BBCC-43D7-B020-B79DCBE1C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83F519-CA00-4789-B6F7-325BEACE9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018F-E614-48C2-88D3-AF648CB86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656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97F50-1EA6-462F-9BBB-B7A75D9A0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EE5A70-2F01-4487-8E68-B6A5ED812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46782-E382-4C28-BBFC-921A1E562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EF34-ACD1-437A-9F9A-8235C7EF7EAC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131A6-D65C-4FCC-8400-251671A67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C0703-70AE-4B4E-9DF5-781993218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018F-E614-48C2-88D3-AF648CB86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2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37D08-67E5-4D82-AF09-5A2B82958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83B91-494A-4032-BF72-5D5AA244A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9DDB0C-4747-4D42-A235-8592885007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2294B-0D75-49AE-AC3E-FE87424C2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EF34-ACD1-437A-9F9A-8235C7EF7EAC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871BA4-95C7-44DD-98DA-1C86C4F8B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D7AA80-BAE2-4635-9ADD-EC3897C8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018F-E614-48C2-88D3-AF648CB86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3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A71B6-D03F-4709-959C-985DB8A97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69809-2784-4DC3-986C-B30D434B8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B44F8B-7E83-4FE8-B6F3-9F095F26F6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79529-2654-441D-8FE2-4356A6C469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92732B-B829-4798-BA74-737670B925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6302C0-58FE-4EB1-8B14-C932A75AC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EF34-ACD1-437A-9F9A-8235C7EF7EAC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53DECE-D698-4949-9A7A-338D3D0F0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110D24-9670-4780-B87B-4E6092F0F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018F-E614-48C2-88D3-AF648CB86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14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B231F-321F-425C-897F-791204E5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FE3F0D-BE53-4340-BA30-3BDD30AA3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EF34-ACD1-437A-9F9A-8235C7EF7EAC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407EF9-0580-4213-8A56-C0B98F1F9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5E53F-90DB-4E77-827C-4D8EB882B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018F-E614-48C2-88D3-AF648CB86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895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FC805B-284C-403E-82A2-8E3178581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EF34-ACD1-437A-9F9A-8235C7EF7EAC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AD28C-1F1F-46F8-8579-9AAE23B04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02C2D7-FF86-43BC-92DC-07F729ED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018F-E614-48C2-88D3-AF648CB86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94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E60DB-FE0A-41EB-9250-6B2704B4A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9A0A6-E8EC-4DAB-9356-58040F2F1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AAA30B-432E-4EC1-9245-59471D9B8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346A1B-6AB1-40E6-9FEB-18354C433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EF34-ACD1-437A-9F9A-8235C7EF7EAC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78660A-10E4-43FC-B7CA-B9EF967C5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2083E-58FD-42A3-9940-6E79ED152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018F-E614-48C2-88D3-AF648CB86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272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B5412-58C6-4F40-ADFA-6AEF2D108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40E226-4326-4DFE-9C7C-04E57F2E49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D769C2-5AC2-49D2-816F-C29A35671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EE2C8D-1F4E-40CE-B3C2-EDBFF099D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EF34-ACD1-437A-9F9A-8235C7EF7EAC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ED00C-3407-4FA1-BA9A-05D90CE8B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E8D657-4EF7-4F53-A62D-FE1BC7B3A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3018F-E614-48C2-88D3-AF648CB86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209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EB3E57-7144-4C1A-9626-D5CB3E9D8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5FB30D-EFFD-4BD2-83A9-842E9B3E4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E9BE5-714A-4145-966C-8FEFF71C53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8EF34-ACD1-437A-9F9A-8235C7EF7EAC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E9A2F-7EAB-41EB-9CD0-1AB50D1383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464F9-37AB-4EA7-89DC-C52CC5857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3018F-E614-48C2-88D3-AF648CB86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23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29F900-CBA3-4EBC-A47F-74936E1F4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3528"/>
            <a:ext cx="10058400" cy="763016"/>
          </a:xfrm>
        </p:spPr>
        <p:txBody>
          <a:bodyPr/>
          <a:lstStyle/>
          <a:p>
            <a:r>
              <a:rPr lang="en-US" dirty="0"/>
              <a:t>Student Employment Working Group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B9FF0B-ED2B-43A1-9D28-8BA2C16DC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815" y="1302589"/>
            <a:ext cx="10515600" cy="529188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Charged by Provost to “examine current state of student employment, evaluate it relative to best and emerging practices, and make recommendations for the ways in which student employment at [UMW] could be a legitimate high-impact practice” (due March 30, 2020)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 Employment (FY19)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673 student employees (more than half of UMW)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750+ positions (almost 100 w/more than one job)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 Federal Work Study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$1.64 million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209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29F900-CBA3-4EBC-A47F-74936E1F4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3528"/>
            <a:ext cx="10058400" cy="763016"/>
          </a:xfrm>
        </p:spPr>
        <p:txBody>
          <a:bodyPr/>
          <a:lstStyle/>
          <a:p>
            <a:r>
              <a:rPr lang="en-US" dirty="0"/>
              <a:t>Student Employment Working Group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B9FF0B-ED2B-43A1-9D28-8BA2C16DC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6544"/>
            <a:ext cx="10515600" cy="52918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Members: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Paul Binkley, Executive Director, Center for Career &amp; Professional Development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Melissa Jones, Associate Dean for Student Involvement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 Saulnier, Director of Financial Aid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Julie Smith, Associate Vice Provost for Finance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Beth Williams, Executive Director for Human Resources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 additions: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Justina Jones, Student Employment Coordinator, Financial Aid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Cheryl Dunn, Assistant Controller, Systems Finance</a:t>
            </a:r>
          </a:p>
        </p:txBody>
      </p:sp>
    </p:spTree>
    <p:extLst>
      <p:ext uri="{BB962C8B-B14F-4D97-AF65-F5344CB8AC3E}">
        <p14:creationId xmlns:p14="http://schemas.microsoft.com/office/powerpoint/2010/main" val="2854316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29F900-CBA3-4EBC-A47F-74936E1F4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3528"/>
            <a:ext cx="10058400" cy="763016"/>
          </a:xfrm>
        </p:spPr>
        <p:txBody>
          <a:bodyPr/>
          <a:lstStyle/>
          <a:p>
            <a:r>
              <a:rPr lang="en-US" dirty="0"/>
              <a:t>Student Employment Working Group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B9FF0B-ED2B-43A1-9D28-8BA2C16DC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815" y="1199073"/>
            <a:ext cx="10515600" cy="539540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areas of focus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Recruitment &amp; Hiring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Finance &amp; Budgeting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 &amp; Training (students and supervisors)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694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29F900-CBA3-4EBC-A47F-74936E1F4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3528"/>
            <a:ext cx="10058400" cy="763016"/>
          </a:xfrm>
        </p:spPr>
        <p:txBody>
          <a:bodyPr/>
          <a:lstStyle/>
          <a:p>
            <a:r>
              <a:rPr lang="en-US" dirty="0"/>
              <a:t>Student Employment Working Group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B9FF0B-ED2B-43A1-9D28-8BA2C16DC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815" y="1199073"/>
            <a:ext cx="10515600" cy="5395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 periodically since October 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meetings with individual faculty, offices, departments, students and administrators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Developed clearer understanding of processes, needs, and policies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steps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Faculty/Staff Forums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February 5, 2-3 p.m., location TBD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February 6, 10-11 a.m., location TBD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 Focus Groups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February 10, 12-1 p.m.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February 11, 12-1 p.m.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 with Staff Advisor Council (February 20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planned)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564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267</Words>
  <Application>Microsoft Office PowerPoint</Application>
  <PresentationFormat>Widescreen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Courier New</vt:lpstr>
      <vt:lpstr>Times New Roman</vt:lpstr>
      <vt:lpstr>Office Theme</vt:lpstr>
      <vt:lpstr>Student Employment Working Group</vt:lpstr>
      <vt:lpstr>Student Employment Working Group</vt:lpstr>
      <vt:lpstr>Student Employment Working Group</vt:lpstr>
      <vt:lpstr>Student Employment Working Group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Employment Working Group</dc:title>
  <dc:creator>Paul Binkley (pbinkley)</dc:creator>
  <cp:lastModifiedBy>Paul Binkley (pbinkley)</cp:lastModifiedBy>
  <cp:revision>5</cp:revision>
  <dcterms:created xsi:type="dcterms:W3CDTF">2020-01-22T13:03:08Z</dcterms:created>
  <dcterms:modified xsi:type="dcterms:W3CDTF">2020-01-22T13:33:11Z</dcterms:modified>
</cp:coreProperties>
</file>